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18" r:id="rId3"/>
    <p:sldId id="287" r:id="rId4"/>
    <p:sldId id="349" r:id="rId5"/>
    <p:sldId id="348" r:id="rId6"/>
    <p:sldId id="327" r:id="rId7"/>
    <p:sldId id="321" r:id="rId8"/>
    <p:sldId id="346" r:id="rId9"/>
    <p:sldId id="322" r:id="rId10"/>
    <p:sldId id="350" r:id="rId11"/>
    <p:sldId id="339" r:id="rId12"/>
    <p:sldId id="294" r:id="rId13"/>
    <p:sldId id="338" r:id="rId14"/>
    <p:sldId id="341" r:id="rId15"/>
    <p:sldId id="332" r:id="rId16"/>
    <p:sldId id="336" r:id="rId17"/>
    <p:sldId id="324" r:id="rId18"/>
    <p:sldId id="345" r:id="rId19"/>
    <p:sldId id="347" r:id="rId20"/>
    <p:sldId id="340" r:id="rId21"/>
    <p:sldId id="31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FFFF00"/>
    <a:srgbClr val="CC3399"/>
    <a:srgbClr val="CC00CC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00" autoAdjust="0"/>
    <p:restoredTop sz="94680" autoAdjust="0"/>
  </p:normalViewPr>
  <p:slideViewPr>
    <p:cSldViewPr snapToGrid="0">
      <p:cViewPr varScale="1">
        <p:scale>
          <a:sx n="54" d="100"/>
          <a:sy n="54" d="100"/>
        </p:scale>
        <p:origin x="64" y="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58FA6-2C3D-4B5E-BE50-57A34A7CF08F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CAA04-D37C-44F4-8D43-AFBFF6D10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37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CAA04-D37C-44F4-8D43-AFBFF6D101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5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962F4-E656-4AA0-BB3E-CD2B8DC2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66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31F2B-5364-4D46-A919-F8F4E0FA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3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94098-2CF7-4237-AAC7-A6C965A33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66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39E54-8A6E-4C80-B8BF-D86A95496D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265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EC0AD-DB49-4018-BC54-67A2F23A9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813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C6BED-0DE9-43DD-A416-183FAA7C5F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447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8E0A1-27ED-47D7-BF9E-1E17811A9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79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EAEFA-CF1A-4178-BE17-C6261AD5D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694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A77E8-D37D-4FD3-A083-9FCAE60DE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692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3FA38-D9A8-43FB-ACA4-BABAEEFBAA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539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4F05F-B565-4729-AE25-992EEDB04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8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8EADD-78C0-4749-8511-D73297A34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622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ED440-D5ED-4E59-9544-20D1DB282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345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46DF6-B59F-4DFE-AEEF-83249EA0F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871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3770B-5073-4857-8352-CC2461895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521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0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ADCF8-183A-4913-906B-8E89D23A7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2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2BE64-60CC-44C9-98F6-121F335331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89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5563A-1315-4EFC-98B1-6610920A65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88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22389-D859-4FC8-8F3B-564127BB8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13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BC51C-0E3E-4D3A-9DC4-47D8CB287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48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AF2D8-57C4-4C0B-958E-0F0D5F8ABA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90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A3037-AA0C-4317-99AF-76C12FA79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53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E17F9D-063E-4088-991C-D21B38144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69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45699D-E369-4E42-9A48-D70D168F6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87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165601" y="4441448"/>
            <a:ext cx="756285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817033" y="3127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ackground trẻ em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28078" y="1953323"/>
            <a:ext cx="9098156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EM HỌC SINH LỚP 2 ĐÃ ĐẾN VỚI TIẾT HỌC MĨ THUẬT</a:t>
            </a:r>
            <a:endParaRPr lang="vi-VN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60144" y="459656"/>
            <a:ext cx="8229600" cy="132773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PHÒNG GIÁO DỤC ĐÀO TẠO QUẬN LONG BIÊN</a:t>
            </a:r>
          </a:p>
          <a:p>
            <a:pPr algn="ctr"/>
            <a:r>
              <a:rPr lang="en-US" sz="2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TRƯỜNG TIỂU HỌC GIANG BIÊN</a:t>
            </a:r>
          </a:p>
          <a:p>
            <a:pPr algn="ctr">
              <a:lnSpc>
                <a:spcPct val="150000"/>
              </a:lnSpc>
            </a:pPr>
            <a:endParaRPr lang="vi-VN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808">
        <p14:ripple/>
      </p:transition>
    </mc:Choice>
    <mc:Fallback xmlns="">
      <p:transition spd="slow" advTm="780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2" y="0"/>
            <a:ext cx="12192001" cy="6914060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1382679" y="381693"/>
            <a:ext cx="942664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CÁC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BƯỚC</a:t>
            </a:r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THỰC HIỆN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 BỨC TRANH HOÀN CHỈNH</a:t>
            </a:r>
            <a:endParaRPr lang="vi-VN" altLang="en-US" sz="2800" b="1" dirty="0">
              <a:solidFill>
                <a:srgbClr val="0033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910" y="1839950"/>
            <a:ext cx="3799132" cy="284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42" y="1839950"/>
            <a:ext cx="3799133" cy="2849349"/>
          </a:xfr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14" y="1839950"/>
            <a:ext cx="3745571" cy="284934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1513" y="5062652"/>
            <a:ext cx="3947529" cy="659355"/>
          </a:xfrm>
        </p:spPr>
        <p:txBody>
          <a:bodyPr/>
          <a:lstStyle/>
          <a:p>
            <a:r>
              <a:rPr lang="en-US" sz="2400" dirty="0">
                <a:solidFill>
                  <a:srgbClr val="0000CC"/>
                </a:solidFill>
              </a:rPr>
              <a:t>1.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hình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phương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tiện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giao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thông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159404" y="5058081"/>
            <a:ext cx="3847171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2.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thêm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người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và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cảnh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vật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phù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hợp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8129239" y="4868807"/>
            <a:ext cx="3858323" cy="65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000CC"/>
                </a:solidFill>
              </a:rPr>
              <a:t>3. </a:t>
            </a:r>
            <a:r>
              <a:rPr lang="en-US" sz="2400" dirty="0" err="1">
                <a:solidFill>
                  <a:srgbClr val="0000CC"/>
                </a:solidFill>
              </a:rPr>
              <a:t>Vẽ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màu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cho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bức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en-US" sz="2400" dirty="0" err="1">
                <a:solidFill>
                  <a:srgbClr val="0000CC"/>
                </a:solidFill>
              </a:rPr>
              <a:t>tranh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12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1"/>
    </mc:Choice>
    <mc:Fallback xmlns="">
      <p:transition spd="slow" advTm="2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60" y="1005445"/>
            <a:ext cx="4401199" cy="24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916" y="1138363"/>
            <a:ext cx="4361140" cy="22044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4625" y="292968"/>
            <a:ext cx="9155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706" y="3718924"/>
            <a:ext cx="5366896" cy="2424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060" y="3635625"/>
            <a:ext cx="5325562" cy="2591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2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4"/>
    </mc:Choice>
    <mc:Fallback xmlns="">
      <p:transition spd="slow" advTm="1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914060"/>
          </a:xfrm>
          <a:prstGeom prst="rect">
            <a:avLst/>
          </a:prstGeom>
        </p:spPr>
      </p:pic>
      <p:pic>
        <p:nvPicPr>
          <p:cNvPr id="12" name="YDMP9454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7995" y="619047"/>
            <a:ext cx="8619893" cy="5832087"/>
          </a:xfrm>
        </p:spPr>
      </p:pic>
    </p:spTree>
    <p:extLst>
      <p:ext uri="{BB962C8B-B14F-4D97-AF65-F5344CB8AC3E}">
        <p14:creationId xmlns:p14="http://schemas.microsoft.com/office/powerpoint/2010/main" val="12296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5"/>
    </mc:Choice>
    <mc:Fallback xmlns="">
      <p:transition spd="slow" advTm="80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7" y="4549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799028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27325" y="2447693"/>
            <a:ext cx="11154937" cy="65494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7"/>
          <p:cNvSpPr txBox="1"/>
          <p:nvPr/>
        </p:nvSpPr>
        <p:spPr>
          <a:xfrm>
            <a:off x="3266842" y="1386929"/>
            <a:ext cx="5050742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 TẬP – SÁNG TẠO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0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1"/>
    </mc:Choice>
    <mc:Fallback xmlns="">
      <p:transition spd="slow" advTm="15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73" y="914399"/>
            <a:ext cx="3757777" cy="25135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69" y="923497"/>
            <a:ext cx="3532222" cy="2428321"/>
          </a:xfrm>
        </p:spPr>
      </p:pic>
      <p:sp>
        <p:nvSpPr>
          <p:cNvPr id="7" name="Text Box 3"/>
          <p:cNvSpPr txBox="1">
            <a:spLocks noGrp="1"/>
          </p:cNvSpPr>
          <p:nvPr>
            <p:ph type="title"/>
          </p:nvPr>
        </p:nvSpPr>
        <p:spPr>
          <a:xfrm>
            <a:off x="1716526" y="78413"/>
            <a:ext cx="831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726" y="3636825"/>
            <a:ext cx="3803073" cy="246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955964"/>
            <a:ext cx="3449092" cy="236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3460" y="3730336"/>
            <a:ext cx="3675871" cy="25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6368" y="3730336"/>
            <a:ext cx="3527465" cy="24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250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8"/>
    </mc:Choice>
    <mc:Fallback xmlns="">
      <p:transition spd="slow" advTm="2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803727"/>
            <a:ext cx="4414322" cy="281081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815097"/>
            <a:ext cx="4242816" cy="2687267"/>
          </a:xfrm>
        </p:spPr>
      </p:pic>
      <p:sp>
        <p:nvSpPr>
          <p:cNvPr id="5" name="Text Box 3"/>
          <p:cNvSpPr txBox="1">
            <a:spLocks noGrp="1"/>
          </p:cNvSpPr>
          <p:nvPr>
            <p:ph type="title"/>
          </p:nvPr>
        </p:nvSpPr>
        <p:spPr>
          <a:xfrm>
            <a:off x="1345111" y="146842"/>
            <a:ext cx="859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111" y="3836017"/>
            <a:ext cx="4117976" cy="2642839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6"/>
          <a:srcRect l="14372" t="16706" r="7090" b="14338"/>
          <a:stretch>
            <a:fillRect/>
          </a:stretch>
        </p:blipFill>
        <p:spPr bwMode="auto">
          <a:xfrm>
            <a:off x="6400800" y="3798295"/>
            <a:ext cx="4166755" cy="268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37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7"/>
    </mc:Choice>
    <mc:Fallback xmlns="">
      <p:transition spd="slow" advTm="13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820572" y="284776"/>
            <a:ext cx="5254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 VẼ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THAM KHẢO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23" y="1282390"/>
            <a:ext cx="4257451" cy="5107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63" y="546386"/>
            <a:ext cx="4661169" cy="26101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64" y="3420110"/>
            <a:ext cx="5178169" cy="32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4549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960039" y="1971703"/>
            <a:ext cx="8310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266842" y="1386929"/>
            <a:ext cx="498944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PHÂN TÍCH – ĐÁNH GIÁ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40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951">
        <p:random/>
      </p:transition>
    </mc:Choice>
    <mc:Fallback xmlns="">
      <p:transition spd="slow" advClick="0" advTm="995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" y="0"/>
            <a:ext cx="12486288" cy="68580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859434" y="1971703"/>
            <a:ext cx="87674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,qui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trường,của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srgbClr val="0000CC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3356390" y="1108201"/>
            <a:ext cx="5325047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VẬN DỤNG – PHÁT TRIỂN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417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105">
        <p:random/>
      </p:transition>
    </mc:Choice>
    <mc:Fallback xmlns="">
      <p:transition spd="slow" advClick="0" advTm="1310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7" y="4549"/>
            <a:ext cx="12191997" cy="6858000"/>
          </a:xfrm>
          <a:prstGeom prst="rect">
            <a:avLst/>
          </a:prstGeom>
        </p:spPr>
      </p:pic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044" y="4013234"/>
            <a:ext cx="1412767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71" y="4836105"/>
            <a:ext cx="2323219" cy="157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94886" y="2126125"/>
            <a:ext cx="7011532" cy="482494"/>
          </a:xfrm>
          <a:prstGeom prst="rect">
            <a:avLst/>
          </a:prstGeom>
          <a:noFill/>
        </p:spPr>
        <p:txBody>
          <a:bodyPr wrap="square" lIns="66348" tIns="33174" rIns="66348" bIns="33174">
            <a:spAutoFit/>
          </a:bodyPr>
          <a:lstStyle/>
          <a:p>
            <a:pPr algn="just">
              <a:defRPr/>
            </a:pPr>
            <a:r>
              <a:rPr lang="en-GB" sz="27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GB" sz="27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3948" y="470990"/>
            <a:ext cx="4094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DẶN DÒ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981" y="1385302"/>
            <a:ext cx="11371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A4,giấy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94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5"/>
    </mc:Choice>
    <mc:Fallback xmlns="">
      <p:transition spd="slow" advTm="1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415508" y="242910"/>
            <a:ext cx="2480996" cy="671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9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b="1" i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1478" y="426620"/>
            <a:ext cx="9170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 VUI </a:t>
            </a:r>
            <a:r>
              <a:rPr lang="en-US" sz="2800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PHƯƠNG TIỆN GIAO THÔNG GÌ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827" y="1172864"/>
            <a:ext cx="33519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i="1" dirty="0">
                <a:solidFill>
                  <a:srgbClr val="FF0000"/>
                </a:solidFill>
              </a:rPr>
              <a:t>C</a:t>
            </a:r>
            <a:r>
              <a:rPr lang="en-US" sz="2000" i="1" dirty="0" err="1">
                <a:solidFill>
                  <a:srgbClr val="FF0000"/>
                </a:solidFill>
              </a:rPr>
              <a:t>âu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vi-VN" sz="2000" i="1" dirty="0">
                <a:solidFill>
                  <a:srgbClr val="FF0000"/>
                </a:solidFill>
              </a:rPr>
              <a:t>1</a:t>
            </a:r>
            <a:r>
              <a:rPr lang="en-US" sz="2000" i="1" dirty="0"/>
              <a:t>  </a:t>
            </a:r>
          </a:p>
          <a:p>
            <a:r>
              <a:rPr lang="vi-VN" sz="2000" i="1" dirty="0">
                <a:solidFill>
                  <a:srgbClr val="0000CC"/>
                </a:solidFill>
              </a:rPr>
              <a:t>Xe gì hai bánh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Đạp chạy bon bon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Chuông kêu kính coong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Đứng yên thì </a:t>
            </a:r>
            <a:r>
              <a:rPr lang="en-US" sz="2000" i="1" dirty="0" err="1">
                <a:solidFill>
                  <a:srgbClr val="0000CC"/>
                </a:solidFill>
              </a:rPr>
              <a:t>đổ</a:t>
            </a:r>
            <a:r>
              <a:rPr lang="en-US" sz="2000" i="1" dirty="0">
                <a:solidFill>
                  <a:srgbClr val="0000CC"/>
                </a:solidFill>
              </a:rPr>
              <a:t> ?</a:t>
            </a:r>
          </a:p>
          <a:p>
            <a:endParaRPr lang="en-US" sz="2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23" y="1061351"/>
            <a:ext cx="3649086" cy="228512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0297" y="4732509"/>
            <a:ext cx="32952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</a:rPr>
              <a:t>Câu</a:t>
            </a:r>
            <a:r>
              <a:rPr lang="en-US" sz="2000" i="1" dirty="0">
                <a:solidFill>
                  <a:srgbClr val="FF0000"/>
                </a:solidFill>
              </a:rPr>
              <a:t> 3</a:t>
            </a:r>
            <a:endParaRPr lang="en-US" sz="2000" i="1" dirty="0"/>
          </a:p>
          <a:p>
            <a:r>
              <a:rPr lang="en-US" sz="2000" i="1" dirty="0" err="1">
                <a:solidFill>
                  <a:srgbClr val="0000CC"/>
                </a:solidFill>
              </a:rPr>
              <a:t>Thân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hình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bằng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sắt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Nổi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nhẹ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trên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sông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Chở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chú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hải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quân</a:t>
            </a:r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i="1" dirty="0" err="1">
                <a:solidFill>
                  <a:srgbClr val="0000CC"/>
                </a:solidFill>
              </a:rPr>
              <a:t>Tuần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tra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trên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i="1" dirty="0" err="1">
                <a:solidFill>
                  <a:srgbClr val="0000CC"/>
                </a:solidFill>
              </a:rPr>
              <a:t>biển</a:t>
            </a:r>
            <a:endParaRPr lang="en-US" sz="2000" i="1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457827" y="3000727"/>
            <a:ext cx="34365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</a:rPr>
              <a:t>Câu</a:t>
            </a:r>
            <a:r>
              <a:rPr lang="en-US" sz="2000" i="1" dirty="0">
                <a:solidFill>
                  <a:srgbClr val="FF0000"/>
                </a:solidFill>
              </a:rPr>
              <a:t> 2</a:t>
            </a:r>
            <a:r>
              <a:rPr lang="en-US" sz="2000" i="1" dirty="0"/>
              <a:t> </a:t>
            </a:r>
          </a:p>
          <a:p>
            <a:r>
              <a:rPr lang="vi-VN" sz="2000" i="1" dirty="0">
                <a:solidFill>
                  <a:srgbClr val="0000CC"/>
                </a:solidFill>
              </a:rPr>
              <a:t>Chẳng phải chim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Mà bay trên trời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Chở được nhiều người</a:t>
            </a:r>
            <a:endParaRPr lang="en-US" sz="2000" dirty="0">
              <a:solidFill>
                <a:srgbClr val="0000CC"/>
              </a:solidFill>
            </a:endParaRPr>
          </a:p>
          <a:p>
            <a:r>
              <a:rPr lang="vi-VN" sz="2000" i="1" dirty="0">
                <a:solidFill>
                  <a:srgbClr val="0000CC"/>
                </a:solidFill>
              </a:rPr>
              <a:t>Đi khắp mọi nơi</a:t>
            </a:r>
            <a:endParaRPr lang="en-US" sz="2000" i="1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6545767" y="3503528"/>
            <a:ext cx="3111189" cy="528250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ĐÁP ÁN</a:t>
            </a:r>
          </a:p>
        </p:txBody>
      </p:sp>
      <p:pic>
        <p:nvPicPr>
          <p:cNvPr id="10" name="Picture 3" descr="C:\Users\DELL\OneDrive\Máy tính\ptgt\xe đạ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534" y="4147622"/>
            <a:ext cx="2522616" cy="17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ELL\OneDrive\Máy tính\ptgt\máy b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54" y="4147622"/>
            <a:ext cx="2520176" cy="176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DELL\OneDrive\Máy tính\ptgt\tàu thủ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018" y="4147623"/>
            <a:ext cx="2561032" cy="17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3888887" y="5916556"/>
            <a:ext cx="2026577" cy="596589"/>
          </a:xfrm>
        </p:spPr>
        <p:txBody>
          <a:bodyPr/>
          <a:lstStyle/>
          <a:p>
            <a:r>
              <a:rPr lang="en-US" sz="2400" dirty="0" err="1">
                <a:solidFill>
                  <a:srgbClr val="0033CC"/>
                </a:solidFill>
              </a:rPr>
              <a:t>Xe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đạp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6485754" y="5936070"/>
            <a:ext cx="2255026" cy="61517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033CC"/>
                </a:solidFill>
              </a:rPr>
              <a:t>Máy bay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 bwMode="auto">
          <a:xfrm>
            <a:off x="9305742" y="5905405"/>
            <a:ext cx="2559826" cy="57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0033CC"/>
                </a:solidFill>
              </a:rPr>
              <a:t>Tàu</a:t>
            </a:r>
            <a:r>
              <a:rPr lang="en-US" sz="2400" dirty="0">
                <a:solidFill>
                  <a:srgbClr val="0033CC"/>
                </a:solidFill>
              </a:rPr>
              <a:t> </a:t>
            </a:r>
            <a:r>
              <a:rPr lang="en-US" sz="2400" dirty="0" err="1">
                <a:solidFill>
                  <a:srgbClr val="0033CC"/>
                </a:solidFill>
              </a:rPr>
              <a:t>thủy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188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90"/>
    </mc:Choice>
    <mc:Fallback xmlns="">
      <p:transition spd="slow" advTm="6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22" grpId="0"/>
      <p:bldP spid="8" grpId="0"/>
      <p:bldP spid="9" grpId="0"/>
      <p:bldP spid="15" grpId="0" build="p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s Thank You GIF - Thanks Thank You Color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1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4"/>
    </mc:Choice>
    <mc:Fallback xmlns="">
      <p:transition spd="slow" advTm="112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" y="0"/>
            <a:ext cx="12192001" cy="6914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5332" y="553366"/>
            <a:ext cx="8971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CHỦ ĐỀ 2: ĐƯỜNG ĐẾN TRƯỜNG EM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PHƯƠNG TIỆN GIAO THÔNG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24" y="1819656"/>
            <a:ext cx="8118088" cy="45699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1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3"/>
    </mc:Choice>
    <mc:Fallback xmlns="">
      <p:transition spd="slow" advTm="1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91406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50745" y="203200"/>
            <a:ext cx="754888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33CC"/>
                </a:solidFill>
                <a:latin typeface="Times New Roman" panose="02020603050405020304" charset="0"/>
                <a:cs typeface="Times New Roman" panose="02020603050405020304" charset="0"/>
              </a:rPr>
              <a:t>CHUẨN BỊ ĐỒ DÙNG HỌC TẬP CƠ BẢN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7205" r="13395"/>
          <a:stretch>
            <a:fillRect/>
          </a:stretch>
        </p:blipFill>
        <p:spPr>
          <a:xfrm>
            <a:off x="2364105" y="1100455"/>
            <a:ext cx="2386330" cy="2190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535" y="1100455"/>
            <a:ext cx="2613025" cy="224155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935479" y="3560370"/>
            <a:ext cx="3383281" cy="267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640" y="3579155"/>
            <a:ext cx="3581400" cy="2635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8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8"/>
    </mc:Choice>
    <mc:Fallback xmlns="">
      <p:transition spd="slow" advTm="18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18960"/>
          </a:xfrm>
        </p:spPr>
      </p:pic>
      <p:sp>
        <p:nvSpPr>
          <p:cNvPr id="5" name="Rectangle 4"/>
          <p:cNvSpPr/>
          <p:nvPr/>
        </p:nvSpPr>
        <p:spPr>
          <a:xfrm>
            <a:off x="3564132" y="1626151"/>
            <a:ext cx="4480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0" y="2473205"/>
            <a:ext cx="96240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Chỉ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kết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hợp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đường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Nêu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cảm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nhận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sự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phú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sinh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phương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ý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thức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chấp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hành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luật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giao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thông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9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8"/>
    </mc:Choice>
    <mc:Fallback xmlns="">
      <p:transition spd="slow" advTm="2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2162872" y="814899"/>
            <a:ext cx="730610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NHẬN BIẾT CÁC PHƯƠNG TIỆN GIAO THÔNG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6821" y="1581020"/>
            <a:ext cx="6929840" cy="4740077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97995" y="1798122"/>
            <a:ext cx="4730843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457200" indent="-457200" algn="l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marL="457200" indent="-457200" algn="l"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sắc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pPr marL="457200" indent="-457200" algn="l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di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5" name="Text Box 7"/>
          <p:cNvSpPr txBox="1"/>
          <p:nvPr/>
        </p:nvSpPr>
        <p:spPr>
          <a:xfrm>
            <a:off x="4850779" y="207213"/>
            <a:ext cx="2475358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KHÁM PHÁ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2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6189">
        <p14:prism/>
      </p:transition>
    </mc:Choice>
    <mc:Fallback xmlns="">
      <p:transition advTm="26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2720898" y="-962592"/>
            <a:ext cx="9284010" cy="74600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974" y="2921000"/>
            <a:ext cx="2794333" cy="3732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8585" y="219790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giao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với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dáng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sắc</a:t>
            </a:r>
            <a:r>
              <a:rPr lang="en-US" dirty="0">
                <a:solidFill>
                  <a:srgbClr val="002060"/>
                </a:solidFill>
              </a:rPr>
              <a:t>….</a:t>
            </a:r>
            <a:r>
              <a:rPr lang="en-US" dirty="0" err="1">
                <a:solidFill>
                  <a:srgbClr val="002060"/>
                </a:solidFill>
              </a:rPr>
              <a:t>phong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phú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thuận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di </a:t>
            </a:r>
            <a:r>
              <a:rPr lang="en-US" dirty="0" err="1">
                <a:solidFill>
                  <a:srgbClr val="002060"/>
                </a:solidFill>
              </a:rPr>
              <a:t>chuyển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trên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Hầu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sinh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bằng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bus,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taxi ,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bánh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hoặc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gắn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máy</a:t>
            </a:r>
            <a:r>
              <a:rPr lang="en-US" dirty="0">
                <a:solidFill>
                  <a:srgbClr val="002060"/>
                </a:solidFill>
              </a:rPr>
              <a:t> do </a:t>
            </a:r>
            <a:r>
              <a:rPr lang="en-US" dirty="0" err="1">
                <a:solidFill>
                  <a:srgbClr val="002060"/>
                </a:solidFill>
              </a:rPr>
              <a:t>ba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chở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đến</a:t>
            </a:r>
            <a:r>
              <a:rPr lang="en-US" dirty="0">
                <a:solidFill>
                  <a:srgbClr val="002060"/>
                </a:solidFill>
              </a:rPr>
              <a:t> ,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nhớ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sắc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phương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tiện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tranh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2"/>
    </mc:Choice>
    <mc:Fallback xmlns="">
      <p:transition spd="slow" advTm="2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739589" y="844379"/>
            <a:ext cx="878716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CÁCH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VẼ TRANH VỀ PHƯƠNG TIỆN GIAO THÔNG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4169" y="1449201"/>
            <a:ext cx="6783392" cy="50788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48186" y="1541789"/>
            <a:ext cx="4852170" cy="48936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Theo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mấy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phương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Gồm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bật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6" name="Text Box 7"/>
          <p:cNvSpPr txBox="1"/>
          <p:nvPr/>
        </p:nvSpPr>
        <p:spPr>
          <a:xfrm>
            <a:off x="2530862" y="293913"/>
            <a:ext cx="6576993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KIẾN TẠO KIẾN THỨC KĨ NĂNG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7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8532">
        <p14:prism/>
      </p:transition>
    </mc:Choice>
    <mc:Fallback xmlns="">
      <p:transition advTm="38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2720898" y="-962592"/>
            <a:ext cx="9284010" cy="74600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974" y="2921000"/>
            <a:ext cx="2794333" cy="3732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8585" y="219790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3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phương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tiện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giao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cần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diễn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tả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phương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tiện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giao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(ô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xe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máy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máy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bay,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hỏa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phụ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con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cối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cửa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cảnh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xung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quanh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sắc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nên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dùng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tươi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để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bức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tranh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đẹp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mắt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sống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động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0033CC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1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18"/>
    </mc:Choice>
    <mc:Fallback xmlns="">
      <p:transition spd="slow" advTm="3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4|7|8.2|7.8|14.9|2.5|3.3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7|2.2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5|4.7|3.9|0.9|1.5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1.9|2.2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9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4|2.1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3.3|2.6|4|3.6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|4|2.9|8.5|3.9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|4|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3046</TotalTime>
  <Words>721</Words>
  <Application>Microsoft Office PowerPoint</Application>
  <PresentationFormat>Widescreen</PresentationFormat>
  <Paragraphs>89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.VnTime</vt:lpstr>
      <vt:lpstr>Aachen</vt:lpstr>
      <vt:lpstr>Arial</vt:lpstr>
      <vt:lpstr>Calibri</vt:lpstr>
      <vt:lpstr>Times New Roman</vt:lpstr>
      <vt:lpstr>Default Design</vt:lpstr>
      <vt:lpstr>1_Default Design</vt:lpstr>
      <vt:lpstr>PowerPoint Presentation</vt:lpstr>
      <vt:lpstr>ĐÁP 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Vẽ hình phương tiện giao thông</vt:lpstr>
      <vt:lpstr>PowerPoint Presentation</vt:lpstr>
      <vt:lpstr>PowerPoint Presentation</vt:lpstr>
      <vt:lpstr>PowerPoint Presentation</vt:lpstr>
      <vt:lpstr>BÀI VẼ THAM KHẢO</vt:lpstr>
      <vt:lpstr>BÀI VẼ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AN PC</dc:creator>
  <cp:lastModifiedBy>Hp</cp:lastModifiedBy>
  <cp:revision>281</cp:revision>
  <dcterms:created xsi:type="dcterms:W3CDTF">2021-04-04T08:12:19Z</dcterms:created>
  <dcterms:modified xsi:type="dcterms:W3CDTF">2021-10-15T03:27:59Z</dcterms:modified>
</cp:coreProperties>
</file>